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2F46F-1748-40F2-A80C-85CDBFD8CAA0}" v="3" dt="2022-10-28T14:29:53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1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id, Nadeem U. (Accounting Academic)" userId="69c39287-17af-4606-ae44-d0017503c0fc" providerId="ADAL" clId="{9D42F46F-1748-40F2-A80C-85CDBFD8CAA0}"/>
    <pc:docChg chg="custSel addSld modSld sldOrd">
      <pc:chgData name="Shahid, Nadeem U. (Accounting Academic)" userId="69c39287-17af-4606-ae44-d0017503c0fc" providerId="ADAL" clId="{9D42F46F-1748-40F2-A80C-85CDBFD8CAA0}" dt="2022-10-28T14:49:40.861" v="404" actId="22"/>
      <pc:docMkLst>
        <pc:docMk/>
      </pc:docMkLst>
      <pc:sldChg chg="modSp new mod">
        <pc:chgData name="Shahid, Nadeem U. (Accounting Academic)" userId="69c39287-17af-4606-ae44-d0017503c0fc" providerId="ADAL" clId="{9D42F46F-1748-40F2-A80C-85CDBFD8CAA0}" dt="2022-10-28T14:23:55.036" v="111" actId="20577"/>
        <pc:sldMkLst>
          <pc:docMk/>
          <pc:sldMk cId="3792788238" sldId="257"/>
        </pc:sldMkLst>
        <pc:spChg chg="mod">
          <ac:chgData name="Shahid, Nadeem U. (Accounting Academic)" userId="69c39287-17af-4606-ae44-d0017503c0fc" providerId="ADAL" clId="{9D42F46F-1748-40F2-A80C-85CDBFD8CAA0}" dt="2022-10-26T18:30:17.213" v="12" actId="20577"/>
          <ac:spMkLst>
            <pc:docMk/>
            <pc:sldMk cId="3792788238" sldId="257"/>
            <ac:spMk id="2" creationId="{5EFDA6EF-ADC2-142A-36A7-83EFED69980F}"/>
          </ac:spMkLst>
        </pc:spChg>
        <pc:spChg chg="mod">
          <ac:chgData name="Shahid, Nadeem U. (Accounting Academic)" userId="69c39287-17af-4606-ae44-d0017503c0fc" providerId="ADAL" clId="{9D42F46F-1748-40F2-A80C-85CDBFD8CAA0}" dt="2022-10-28T14:23:55.036" v="111" actId="20577"/>
          <ac:spMkLst>
            <pc:docMk/>
            <pc:sldMk cId="3792788238" sldId="257"/>
            <ac:spMk id="3" creationId="{C6A4A065-C64C-6608-DB2D-7914A182F7CC}"/>
          </ac:spMkLst>
        </pc:spChg>
      </pc:sldChg>
      <pc:sldChg chg="addSp delSp modSp new mod">
        <pc:chgData name="Shahid, Nadeem U. (Accounting Academic)" userId="69c39287-17af-4606-ae44-d0017503c0fc" providerId="ADAL" clId="{9D42F46F-1748-40F2-A80C-85CDBFD8CAA0}" dt="2022-10-28T14:24:18.669" v="126" actId="255"/>
        <pc:sldMkLst>
          <pc:docMk/>
          <pc:sldMk cId="161328320" sldId="258"/>
        </pc:sldMkLst>
        <pc:spChg chg="mod">
          <ac:chgData name="Shahid, Nadeem U. (Accounting Academic)" userId="69c39287-17af-4606-ae44-d0017503c0fc" providerId="ADAL" clId="{9D42F46F-1748-40F2-A80C-85CDBFD8CAA0}" dt="2022-10-28T14:24:18.669" v="126" actId="255"/>
          <ac:spMkLst>
            <pc:docMk/>
            <pc:sldMk cId="161328320" sldId="258"/>
            <ac:spMk id="2" creationId="{7464E84A-6D19-B78F-234A-BA4AC26BD491}"/>
          </ac:spMkLst>
        </pc:spChg>
        <pc:spChg chg="del">
          <ac:chgData name="Shahid, Nadeem U. (Accounting Academic)" userId="69c39287-17af-4606-ae44-d0017503c0fc" providerId="ADAL" clId="{9D42F46F-1748-40F2-A80C-85CDBFD8CAA0}" dt="2022-10-26T18:58:11.489" v="46" actId="22"/>
          <ac:spMkLst>
            <pc:docMk/>
            <pc:sldMk cId="161328320" sldId="258"/>
            <ac:spMk id="3" creationId="{53F8ECE0-547B-9F75-6FDE-9B22E5B2CA3C}"/>
          </ac:spMkLst>
        </pc:spChg>
        <pc:picChg chg="add mod ord">
          <ac:chgData name="Shahid, Nadeem U. (Accounting Academic)" userId="69c39287-17af-4606-ae44-d0017503c0fc" providerId="ADAL" clId="{9D42F46F-1748-40F2-A80C-85CDBFD8CAA0}" dt="2022-10-26T18:58:11.489" v="46" actId="22"/>
          <ac:picMkLst>
            <pc:docMk/>
            <pc:sldMk cId="161328320" sldId="258"/>
            <ac:picMk id="5" creationId="{6CF213B3-3CED-15AD-FEA8-46E693CD1B42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24:29.904" v="129" actId="255"/>
        <pc:sldMkLst>
          <pc:docMk/>
          <pc:sldMk cId="3623150806" sldId="259"/>
        </pc:sldMkLst>
        <pc:spChg chg="mod">
          <ac:chgData name="Shahid, Nadeem U. (Accounting Academic)" userId="69c39287-17af-4606-ae44-d0017503c0fc" providerId="ADAL" clId="{9D42F46F-1748-40F2-A80C-85CDBFD8CAA0}" dt="2022-10-28T14:24:29.904" v="129" actId="255"/>
          <ac:spMkLst>
            <pc:docMk/>
            <pc:sldMk cId="3623150806" sldId="259"/>
            <ac:spMk id="2" creationId="{FF2F7813-7632-FAA6-F46B-6700519D90C0}"/>
          </ac:spMkLst>
        </pc:spChg>
        <pc:spChg chg="del">
          <ac:chgData name="Shahid, Nadeem U. (Accounting Academic)" userId="69c39287-17af-4606-ae44-d0017503c0fc" providerId="ADAL" clId="{9D42F46F-1748-40F2-A80C-85CDBFD8CAA0}" dt="2022-10-26T18:57:25.700" v="45" actId="22"/>
          <ac:spMkLst>
            <pc:docMk/>
            <pc:sldMk cId="3623150806" sldId="259"/>
            <ac:spMk id="3" creationId="{10A681DE-905F-2577-D21D-4331519F991E}"/>
          </ac:spMkLst>
        </pc:spChg>
        <pc:picChg chg="add mod ord">
          <ac:chgData name="Shahid, Nadeem U. (Accounting Academic)" userId="69c39287-17af-4606-ae44-d0017503c0fc" providerId="ADAL" clId="{9D42F46F-1748-40F2-A80C-85CDBFD8CAA0}" dt="2022-10-26T18:57:25.700" v="45" actId="22"/>
          <ac:picMkLst>
            <pc:docMk/>
            <pc:sldMk cId="3623150806" sldId="259"/>
            <ac:picMk id="5" creationId="{E3A5A4F4-9A0B-5EC5-A787-A5223494D5A1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24:41.325" v="132" actId="255"/>
        <pc:sldMkLst>
          <pc:docMk/>
          <pc:sldMk cId="1017339854" sldId="260"/>
        </pc:sldMkLst>
        <pc:spChg chg="mod">
          <ac:chgData name="Shahid, Nadeem U. (Accounting Academic)" userId="69c39287-17af-4606-ae44-d0017503c0fc" providerId="ADAL" clId="{9D42F46F-1748-40F2-A80C-85CDBFD8CAA0}" dt="2022-10-28T14:24:41.325" v="132" actId="255"/>
          <ac:spMkLst>
            <pc:docMk/>
            <pc:sldMk cId="1017339854" sldId="260"/>
            <ac:spMk id="2" creationId="{ADE8DD7C-EA25-B05B-6A64-D1106D3909F4}"/>
          </ac:spMkLst>
        </pc:spChg>
        <pc:spChg chg="del">
          <ac:chgData name="Shahid, Nadeem U. (Accounting Academic)" userId="69c39287-17af-4606-ae44-d0017503c0fc" providerId="ADAL" clId="{9D42F46F-1748-40F2-A80C-85CDBFD8CAA0}" dt="2022-10-26T18:56:38.063" v="16" actId="22"/>
          <ac:spMkLst>
            <pc:docMk/>
            <pc:sldMk cId="1017339854" sldId="260"/>
            <ac:spMk id="3" creationId="{C1090E61-9894-D283-5EF1-995CFF81BE87}"/>
          </ac:spMkLst>
        </pc:spChg>
        <pc:picChg chg="add mod ord">
          <ac:chgData name="Shahid, Nadeem U. (Accounting Academic)" userId="69c39287-17af-4606-ae44-d0017503c0fc" providerId="ADAL" clId="{9D42F46F-1748-40F2-A80C-85CDBFD8CAA0}" dt="2022-10-26T18:56:38.063" v="16" actId="22"/>
          <ac:picMkLst>
            <pc:docMk/>
            <pc:sldMk cId="1017339854" sldId="260"/>
            <ac:picMk id="5" creationId="{B36932CD-D934-2830-855C-145B5074A14E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30:44.592" v="217" actId="1076"/>
        <pc:sldMkLst>
          <pc:docMk/>
          <pc:sldMk cId="3614954112" sldId="261"/>
        </pc:sldMkLst>
        <pc:spChg chg="mod">
          <ac:chgData name="Shahid, Nadeem U. (Accounting Academic)" userId="69c39287-17af-4606-ae44-d0017503c0fc" providerId="ADAL" clId="{9D42F46F-1748-40F2-A80C-85CDBFD8CAA0}" dt="2022-10-28T14:30:04.788" v="213" actId="20577"/>
          <ac:spMkLst>
            <pc:docMk/>
            <pc:sldMk cId="3614954112" sldId="261"/>
            <ac:spMk id="2" creationId="{A3AEFED2-FDCA-E9F0-535E-ED3543B2ADF9}"/>
          </ac:spMkLst>
        </pc:spChg>
        <pc:spChg chg="del">
          <ac:chgData name="Shahid, Nadeem U. (Accounting Academic)" userId="69c39287-17af-4606-ae44-d0017503c0fc" providerId="ADAL" clId="{9D42F46F-1748-40F2-A80C-85CDBFD8CAA0}" dt="2022-10-28T14:30:09.216" v="214" actId="478"/>
          <ac:spMkLst>
            <pc:docMk/>
            <pc:sldMk cId="3614954112" sldId="261"/>
            <ac:spMk id="3" creationId="{4E4ABF7D-CBDB-E81C-CE6A-DA81C5870A4A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0:44.592" v="217" actId="1076"/>
          <ac:picMkLst>
            <pc:docMk/>
            <pc:sldMk cId="3614954112" sldId="261"/>
            <ac:picMk id="5" creationId="{A081B08B-A225-229B-840B-D9251432A158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32:23.886" v="245" actId="1076"/>
        <pc:sldMkLst>
          <pc:docMk/>
          <pc:sldMk cId="1667169270" sldId="262"/>
        </pc:sldMkLst>
        <pc:spChg chg="mod">
          <ac:chgData name="Shahid, Nadeem U. (Accounting Academic)" userId="69c39287-17af-4606-ae44-d0017503c0fc" providerId="ADAL" clId="{9D42F46F-1748-40F2-A80C-85CDBFD8CAA0}" dt="2022-10-28T14:31:50.631" v="241"/>
          <ac:spMkLst>
            <pc:docMk/>
            <pc:sldMk cId="1667169270" sldId="262"/>
            <ac:spMk id="2" creationId="{51B1367E-609B-EF12-14CE-33CDF3EE8B9E}"/>
          </ac:spMkLst>
        </pc:spChg>
        <pc:spChg chg="del">
          <ac:chgData name="Shahid, Nadeem U. (Accounting Academic)" userId="69c39287-17af-4606-ae44-d0017503c0fc" providerId="ADAL" clId="{9D42F46F-1748-40F2-A80C-85CDBFD8CAA0}" dt="2022-10-28T14:31:53.031" v="242" actId="478"/>
          <ac:spMkLst>
            <pc:docMk/>
            <pc:sldMk cId="1667169270" sldId="262"/>
            <ac:spMk id="3" creationId="{8FE5A08C-D101-ACC0-5666-66B0ED61355F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2:23.886" v="245" actId="1076"/>
          <ac:picMkLst>
            <pc:docMk/>
            <pc:sldMk cId="1667169270" sldId="262"/>
            <ac:picMk id="5" creationId="{E35643F2-B903-F572-4746-1C072864982E}"/>
          </ac:picMkLst>
        </pc:picChg>
      </pc:sldChg>
      <pc:sldChg chg="addSp delSp modSp new mod ord">
        <pc:chgData name="Shahid, Nadeem U. (Accounting Academic)" userId="69c39287-17af-4606-ae44-d0017503c0fc" providerId="ADAL" clId="{9D42F46F-1748-40F2-A80C-85CDBFD8CAA0}" dt="2022-10-28T14:31:47.736" v="240"/>
        <pc:sldMkLst>
          <pc:docMk/>
          <pc:sldMk cId="3031797775" sldId="263"/>
        </pc:sldMkLst>
        <pc:spChg chg="mod">
          <ac:chgData name="Shahid, Nadeem U. (Accounting Academic)" userId="69c39287-17af-4606-ae44-d0017503c0fc" providerId="ADAL" clId="{9D42F46F-1748-40F2-A80C-85CDBFD8CAA0}" dt="2022-10-28T14:30:57.533" v="234" actId="5793"/>
          <ac:spMkLst>
            <pc:docMk/>
            <pc:sldMk cId="3031797775" sldId="263"/>
            <ac:spMk id="2" creationId="{FDE3E13B-B00E-902A-8F42-5CB7F7876324}"/>
          </ac:spMkLst>
        </pc:spChg>
        <pc:spChg chg="del">
          <ac:chgData name="Shahid, Nadeem U. (Accounting Academic)" userId="69c39287-17af-4606-ae44-d0017503c0fc" providerId="ADAL" clId="{9D42F46F-1748-40F2-A80C-85CDBFD8CAA0}" dt="2022-10-28T14:31:03.654" v="235" actId="478"/>
          <ac:spMkLst>
            <pc:docMk/>
            <pc:sldMk cId="3031797775" sldId="263"/>
            <ac:spMk id="3" creationId="{F25BB26F-57A5-2E62-0B2B-4C267A949CBF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1:38.867" v="238" actId="1076"/>
          <ac:picMkLst>
            <pc:docMk/>
            <pc:sldMk cId="3031797775" sldId="263"/>
            <ac:picMk id="5" creationId="{64E11DFB-1B6E-729B-63EE-F5383CFE2892}"/>
          </ac:picMkLst>
        </pc:picChg>
      </pc:sldChg>
      <pc:sldChg chg="modSp new mod ord">
        <pc:chgData name="Shahid, Nadeem U. (Accounting Academic)" userId="69c39287-17af-4606-ae44-d0017503c0fc" providerId="ADAL" clId="{9D42F46F-1748-40F2-A80C-85CDBFD8CAA0}" dt="2022-10-28T14:30:01.099" v="208"/>
        <pc:sldMkLst>
          <pc:docMk/>
          <pc:sldMk cId="2462173769" sldId="264"/>
        </pc:sldMkLst>
        <pc:spChg chg="mod">
          <ac:chgData name="Shahid, Nadeem U. (Accounting Academic)" userId="69c39287-17af-4606-ae44-d0017503c0fc" providerId="ADAL" clId="{9D42F46F-1748-40F2-A80C-85CDBFD8CAA0}" dt="2022-10-28T14:25:24.111" v="170" actId="5793"/>
          <ac:spMkLst>
            <pc:docMk/>
            <pc:sldMk cId="2462173769" sldId="264"/>
            <ac:spMk id="2" creationId="{ABAC37E8-8AC9-DB70-CA05-AD67269CD3BC}"/>
          </ac:spMkLst>
        </pc:spChg>
        <pc:spChg chg="mod">
          <ac:chgData name="Shahid, Nadeem U. (Accounting Academic)" userId="69c39287-17af-4606-ae44-d0017503c0fc" providerId="ADAL" clId="{9D42F46F-1748-40F2-A80C-85CDBFD8CAA0}" dt="2022-10-28T14:29:54.349" v="206" actId="6549"/>
          <ac:spMkLst>
            <pc:docMk/>
            <pc:sldMk cId="2462173769" sldId="264"/>
            <ac:spMk id="3" creationId="{A9ADB26F-5893-D021-C5DC-43DF562FCE16}"/>
          </ac:spMkLst>
        </pc:spChg>
      </pc:sldChg>
      <pc:sldChg chg="addSp delSp modSp new mod">
        <pc:chgData name="Shahid, Nadeem U. (Accounting Academic)" userId="69c39287-17af-4606-ae44-d0017503c0fc" providerId="ADAL" clId="{9D42F46F-1748-40F2-A80C-85CDBFD8CAA0}" dt="2022-10-28T14:33:10.714" v="264" actId="1076"/>
        <pc:sldMkLst>
          <pc:docMk/>
          <pc:sldMk cId="2762485934" sldId="265"/>
        </pc:sldMkLst>
        <pc:spChg chg="mod">
          <ac:chgData name="Shahid, Nadeem U. (Accounting Academic)" userId="69c39287-17af-4606-ae44-d0017503c0fc" providerId="ADAL" clId="{9D42F46F-1748-40F2-A80C-85CDBFD8CAA0}" dt="2022-10-28T14:32:31.911" v="260" actId="5793"/>
          <ac:spMkLst>
            <pc:docMk/>
            <pc:sldMk cId="2762485934" sldId="265"/>
            <ac:spMk id="2" creationId="{3DE60902-BA5B-806C-A1A1-6159DEF9E06A}"/>
          </ac:spMkLst>
        </pc:spChg>
        <pc:spChg chg="del">
          <ac:chgData name="Shahid, Nadeem U. (Accounting Academic)" userId="69c39287-17af-4606-ae44-d0017503c0fc" providerId="ADAL" clId="{9D42F46F-1748-40F2-A80C-85CDBFD8CAA0}" dt="2022-10-28T14:32:35.279" v="261" actId="478"/>
          <ac:spMkLst>
            <pc:docMk/>
            <pc:sldMk cId="2762485934" sldId="265"/>
            <ac:spMk id="3" creationId="{477C5BC5-26A8-FE95-5105-18025955FF2B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3:10.714" v="264" actId="1076"/>
          <ac:picMkLst>
            <pc:docMk/>
            <pc:sldMk cId="2762485934" sldId="265"/>
            <ac:picMk id="5" creationId="{F26089FC-F647-F8EE-D4BF-331F72BA97E3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34:27.216" v="312" actId="1076"/>
        <pc:sldMkLst>
          <pc:docMk/>
          <pc:sldMk cId="3143506612" sldId="266"/>
        </pc:sldMkLst>
        <pc:spChg chg="mod">
          <ac:chgData name="Shahid, Nadeem U. (Accounting Academic)" userId="69c39287-17af-4606-ae44-d0017503c0fc" providerId="ADAL" clId="{9D42F46F-1748-40F2-A80C-85CDBFD8CAA0}" dt="2022-10-28T14:33:48.698" v="308" actId="5793"/>
          <ac:spMkLst>
            <pc:docMk/>
            <pc:sldMk cId="3143506612" sldId="266"/>
            <ac:spMk id="2" creationId="{4B5F3073-163B-C383-A7D1-E17BA4531E0A}"/>
          </ac:spMkLst>
        </pc:spChg>
        <pc:spChg chg="del">
          <ac:chgData name="Shahid, Nadeem U. (Accounting Academic)" userId="69c39287-17af-4606-ae44-d0017503c0fc" providerId="ADAL" clId="{9D42F46F-1748-40F2-A80C-85CDBFD8CAA0}" dt="2022-10-28T14:34:19.291" v="309" actId="478"/>
          <ac:spMkLst>
            <pc:docMk/>
            <pc:sldMk cId="3143506612" sldId="266"/>
            <ac:spMk id="3" creationId="{7A7CDDE1-DFDE-B7A9-2685-E609BDC6D8CB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4:27.216" v="312" actId="1076"/>
          <ac:picMkLst>
            <pc:docMk/>
            <pc:sldMk cId="3143506612" sldId="266"/>
            <ac:picMk id="5" creationId="{FE39119E-76E5-F0E7-22F9-0E67FF6EE611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35:28.323" v="333" actId="1076"/>
        <pc:sldMkLst>
          <pc:docMk/>
          <pc:sldMk cId="1990127969" sldId="267"/>
        </pc:sldMkLst>
        <pc:spChg chg="mod">
          <ac:chgData name="Shahid, Nadeem U. (Accounting Academic)" userId="69c39287-17af-4606-ae44-d0017503c0fc" providerId="ADAL" clId="{9D42F46F-1748-40F2-A80C-85CDBFD8CAA0}" dt="2022-10-28T14:33:32.497" v="287" actId="5793"/>
          <ac:spMkLst>
            <pc:docMk/>
            <pc:sldMk cId="1990127969" sldId="267"/>
            <ac:spMk id="2" creationId="{2B214A48-DEF4-6DB2-8764-08EDC20DB3C4}"/>
          </ac:spMkLst>
        </pc:spChg>
        <pc:spChg chg="del">
          <ac:chgData name="Shahid, Nadeem U. (Accounting Academic)" userId="69c39287-17af-4606-ae44-d0017503c0fc" providerId="ADAL" clId="{9D42F46F-1748-40F2-A80C-85CDBFD8CAA0}" dt="2022-10-28T14:33:39.549" v="288" actId="478"/>
          <ac:spMkLst>
            <pc:docMk/>
            <pc:sldMk cId="1990127969" sldId="267"/>
            <ac:spMk id="3" creationId="{443615EF-0144-02FE-28F9-4B82D72933C6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5:28.323" v="333" actId="1076"/>
          <ac:picMkLst>
            <pc:docMk/>
            <pc:sldMk cId="1990127969" sldId="267"/>
            <ac:picMk id="5" creationId="{0C533495-C045-5E73-758B-361F6BF5F88A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36:02.267" v="336" actId="1076"/>
        <pc:sldMkLst>
          <pc:docMk/>
          <pc:sldMk cId="740866913" sldId="268"/>
        </pc:sldMkLst>
        <pc:spChg chg="mod">
          <ac:chgData name="Shahid, Nadeem U. (Accounting Academic)" userId="69c39287-17af-4606-ae44-d0017503c0fc" providerId="ADAL" clId="{9D42F46F-1748-40F2-A80C-85CDBFD8CAA0}" dt="2022-10-28T14:34:46.605" v="329" actId="6549"/>
          <ac:spMkLst>
            <pc:docMk/>
            <pc:sldMk cId="740866913" sldId="268"/>
            <ac:spMk id="2" creationId="{9932EF88-BC27-EC01-F0EF-4802AFDDBB4C}"/>
          </ac:spMkLst>
        </pc:spChg>
        <pc:spChg chg="del">
          <ac:chgData name="Shahid, Nadeem U. (Accounting Academic)" userId="69c39287-17af-4606-ae44-d0017503c0fc" providerId="ADAL" clId="{9D42F46F-1748-40F2-A80C-85CDBFD8CAA0}" dt="2022-10-28T14:34:50.503" v="330" actId="478"/>
          <ac:spMkLst>
            <pc:docMk/>
            <pc:sldMk cId="740866913" sldId="268"/>
            <ac:spMk id="3" creationId="{2E718369-FEBD-5898-51E4-CA370495310C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36:02.267" v="336" actId="1076"/>
          <ac:picMkLst>
            <pc:docMk/>
            <pc:sldMk cId="740866913" sldId="268"/>
            <ac:picMk id="5" creationId="{D2FBBF5E-6F02-A125-605C-F9EF3D754465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1:58.216" v="360" actId="14100"/>
        <pc:sldMkLst>
          <pc:docMk/>
          <pc:sldMk cId="1738869231" sldId="269"/>
        </pc:sldMkLst>
        <pc:spChg chg="mod">
          <ac:chgData name="Shahid, Nadeem U. (Accounting Academic)" userId="69c39287-17af-4606-ae44-d0017503c0fc" providerId="ADAL" clId="{9D42F46F-1748-40F2-A80C-85CDBFD8CAA0}" dt="2022-10-28T14:41:33.329" v="355" actId="20577"/>
          <ac:spMkLst>
            <pc:docMk/>
            <pc:sldMk cId="1738869231" sldId="269"/>
            <ac:spMk id="2" creationId="{35992A7F-407F-9687-0038-D5BBB5E5A6B1}"/>
          </ac:spMkLst>
        </pc:spChg>
        <pc:spChg chg="del">
          <ac:chgData name="Shahid, Nadeem U. (Accounting Academic)" userId="69c39287-17af-4606-ae44-d0017503c0fc" providerId="ADAL" clId="{9D42F46F-1748-40F2-A80C-85CDBFD8CAA0}" dt="2022-10-28T14:41:37.007" v="356" actId="478"/>
          <ac:spMkLst>
            <pc:docMk/>
            <pc:sldMk cId="1738869231" sldId="269"/>
            <ac:spMk id="3" creationId="{875DD144-31B8-08D4-7B2C-C914853AF377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1:58.216" v="360" actId="14100"/>
          <ac:picMkLst>
            <pc:docMk/>
            <pc:sldMk cId="1738869231" sldId="269"/>
            <ac:picMk id="5" creationId="{224E5D25-6C84-3C5E-6BF5-A067F57FE999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2:55.921" v="369" actId="1076"/>
        <pc:sldMkLst>
          <pc:docMk/>
          <pc:sldMk cId="1773731874" sldId="270"/>
        </pc:sldMkLst>
        <pc:spChg chg="mod">
          <ac:chgData name="Shahid, Nadeem U. (Accounting Academic)" userId="69c39287-17af-4606-ae44-d0017503c0fc" providerId="ADAL" clId="{9D42F46F-1748-40F2-A80C-85CDBFD8CAA0}" dt="2022-10-28T14:42:02.595" v="361"/>
          <ac:spMkLst>
            <pc:docMk/>
            <pc:sldMk cId="1773731874" sldId="270"/>
            <ac:spMk id="2" creationId="{B9488C21-6CA5-7503-721C-EDE8555B12B6}"/>
          </ac:spMkLst>
        </pc:spChg>
        <pc:spChg chg="del">
          <ac:chgData name="Shahid, Nadeem U. (Accounting Academic)" userId="69c39287-17af-4606-ae44-d0017503c0fc" providerId="ADAL" clId="{9D42F46F-1748-40F2-A80C-85CDBFD8CAA0}" dt="2022-10-28T14:42:38.775" v="364" actId="478"/>
          <ac:spMkLst>
            <pc:docMk/>
            <pc:sldMk cId="1773731874" sldId="270"/>
            <ac:spMk id="3" creationId="{6A51173B-A61C-94F9-D48C-5628E4209030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2:55.921" v="369" actId="1076"/>
          <ac:picMkLst>
            <pc:docMk/>
            <pc:sldMk cId="1773731874" sldId="270"/>
            <ac:picMk id="5" creationId="{C1FEBA3C-2EBA-F897-02BD-2A47BF58BBBB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3:50.171" v="372" actId="1076"/>
        <pc:sldMkLst>
          <pc:docMk/>
          <pc:sldMk cId="2909095750" sldId="271"/>
        </pc:sldMkLst>
        <pc:spChg chg="mod">
          <ac:chgData name="Shahid, Nadeem U. (Accounting Academic)" userId="69c39287-17af-4606-ae44-d0017503c0fc" providerId="ADAL" clId="{9D42F46F-1748-40F2-A80C-85CDBFD8CAA0}" dt="2022-10-28T14:42:05.284" v="362"/>
          <ac:spMkLst>
            <pc:docMk/>
            <pc:sldMk cId="2909095750" sldId="271"/>
            <ac:spMk id="2" creationId="{E6415ED3-9781-8257-0DAE-3F3EDD2B57CF}"/>
          </ac:spMkLst>
        </pc:spChg>
        <pc:spChg chg="del">
          <ac:chgData name="Shahid, Nadeem U. (Accounting Academic)" userId="69c39287-17af-4606-ae44-d0017503c0fc" providerId="ADAL" clId="{9D42F46F-1748-40F2-A80C-85CDBFD8CAA0}" dt="2022-10-28T14:42:42.279" v="365" actId="478"/>
          <ac:spMkLst>
            <pc:docMk/>
            <pc:sldMk cId="2909095750" sldId="271"/>
            <ac:spMk id="3" creationId="{FCE25CBB-855B-EB92-42C8-EC501C6FFA69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3:50.171" v="372" actId="1076"/>
          <ac:picMkLst>
            <pc:docMk/>
            <pc:sldMk cId="2909095750" sldId="271"/>
            <ac:picMk id="5" creationId="{CA3EC6FC-3436-67DD-BC5B-9B0581C9414F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4:22.377" v="375" actId="1076"/>
        <pc:sldMkLst>
          <pc:docMk/>
          <pc:sldMk cId="153279883" sldId="272"/>
        </pc:sldMkLst>
        <pc:spChg chg="mod">
          <ac:chgData name="Shahid, Nadeem U. (Accounting Academic)" userId="69c39287-17af-4606-ae44-d0017503c0fc" providerId="ADAL" clId="{9D42F46F-1748-40F2-A80C-85CDBFD8CAA0}" dt="2022-10-28T14:42:08.411" v="363"/>
          <ac:spMkLst>
            <pc:docMk/>
            <pc:sldMk cId="153279883" sldId="272"/>
            <ac:spMk id="2" creationId="{96B81BA3-B43E-84FE-DB15-D5CE31EA0234}"/>
          </ac:spMkLst>
        </pc:spChg>
        <pc:spChg chg="del">
          <ac:chgData name="Shahid, Nadeem U. (Accounting Academic)" userId="69c39287-17af-4606-ae44-d0017503c0fc" providerId="ADAL" clId="{9D42F46F-1748-40F2-A80C-85CDBFD8CAA0}" dt="2022-10-28T14:42:46.711" v="366" actId="478"/>
          <ac:spMkLst>
            <pc:docMk/>
            <pc:sldMk cId="153279883" sldId="272"/>
            <ac:spMk id="3" creationId="{45970AA1-E143-CA79-6911-AB91B8D06877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4:22.377" v="375" actId="1076"/>
          <ac:picMkLst>
            <pc:docMk/>
            <pc:sldMk cId="153279883" sldId="272"/>
            <ac:picMk id="5" creationId="{7433A85B-7DE6-7FA0-058C-3FEAD4B50161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6:35.815" v="394" actId="1076"/>
        <pc:sldMkLst>
          <pc:docMk/>
          <pc:sldMk cId="1922423706" sldId="273"/>
        </pc:sldMkLst>
        <pc:spChg chg="mod">
          <ac:chgData name="Shahid, Nadeem U. (Accounting Academic)" userId="69c39287-17af-4606-ae44-d0017503c0fc" providerId="ADAL" clId="{9D42F46F-1748-40F2-A80C-85CDBFD8CAA0}" dt="2022-10-28T14:45:57.675" v="390"/>
          <ac:spMkLst>
            <pc:docMk/>
            <pc:sldMk cId="1922423706" sldId="273"/>
            <ac:spMk id="2" creationId="{E1C2E930-9545-79D0-2F63-986A750230CD}"/>
          </ac:spMkLst>
        </pc:spChg>
        <pc:spChg chg="del">
          <ac:chgData name="Shahid, Nadeem U. (Accounting Academic)" userId="69c39287-17af-4606-ae44-d0017503c0fc" providerId="ADAL" clId="{9D42F46F-1748-40F2-A80C-85CDBFD8CAA0}" dt="2022-10-28T14:46:24.757" v="391" actId="478"/>
          <ac:spMkLst>
            <pc:docMk/>
            <pc:sldMk cId="1922423706" sldId="273"/>
            <ac:spMk id="3" creationId="{0143D59A-E9FF-C3E3-967F-BD1CCC924CA5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6:35.815" v="394" actId="1076"/>
          <ac:picMkLst>
            <pc:docMk/>
            <pc:sldMk cId="1922423706" sldId="273"/>
            <ac:picMk id="5" creationId="{38FBEFA3-942F-3F4B-0472-361AC9285B69}"/>
          </ac:picMkLst>
        </pc:picChg>
      </pc:sldChg>
      <pc:sldChg chg="addSp delSp modSp new mod">
        <pc:chgData name="Shahid, Nadeem U. (Accounting Academic)" userId="69c39287-17af-4606-ae44-d0017503c0fc" providerId="ADAL" clId="{9D42F46F-1748-40F2-A80C-85CDBFD8CAA0}" dt="2022-10-28T14:47:11.054" v="398" actId="1076"/>
        <pc:sldMkLst>
          <pc:docMk/>
          <pc:sldMk cId="2571233614" sldId="274"/>
        </pc:sldMkLst>
        <pc:spChg chg="mod">
          <ac:chgData name="Shahid, Nadeem U. (Accounting Academic)" userId="69c39287-17af-4606-ae44-d0017503c0fc" providerId="ADAL" clId="{9D42F46F-1748-40F2-A80C-85CDBFD8CAA0}" dt="2022-10-28T14:45:51.601" v="389" actId="20577"/>
          <ac:spMkLst>
            <pc:docMk/>
            <pc:sldMk cId="2571233614" sldId="274"/>
            <ac:spMk id="2" creationId="{07BA5796-8A3E-BDCA-62A9-590AF5515CCF}"/>
          </ac:spMkLst>
        </pc:spChg>
        <pc:spChg chg="del">
          <ac:chgData name="Shahid, Nadeem U. (Accounting Academic)" userId="69c39287-17af-4606-ae44-d0017503c0fc" providerId="ADAL" clId="{9D42F46F-1748-40F2-A80C-85CDBFD8CAA0}" dt="2022-10-28T14:47:02.387" v="395" actId="478"/>
          <ac:spMkLst>
            <pc:docMk/>
            <pc:sldMk cId="2571233614" sldId="274"/>
            <ac:spMk id="3" creationId="{FB315566-A9AD-7865-FB23-08E718BC84CE}"/>
          </ac:spMkLst>
        </pc:spChg>
        <pc:picChg chg="add mod">
          <ac:chgData name="Shahid, Nadeem U. (Accounting Academic)" userId="69c39287-17af-4606-ae44-d0017503c0fc" providerId="ADAL" clId="{9D42F46F-1748-40F2-A80C-85CDBFD8CAA0}" dt="2022-10-28T14:47:11.054" v="398" actId="1076"/>
          <ac:picMkLst>
            <pc:docMk/>
            <pc:sldMk cId="2571233614" sldId="274"/>
            <ac:picMk id="5" creationId="{EB6F3942-4EA1-6470-79C6-13AE2845C20A}"/>
          </ac:picMkLst>
        </pc:picChg>
      </pc:sldChg>
      <pc:sldChg chg="addSp delSp new mod">
        <pc:chgData name="Shahid, Nadeem U. (Accounting Academic)" userId="69c39287-17af-4606-ae44-d0017503c0fc" providerId="ADAL" clId="{9D42F46F-1748-40F2-A80C-85CDBFD8CAA0}" dt="2022-10-28T14:49:05.988" v="402" actId="22"/>
        <pc:sldMkLst>
          <pc:docMk/>
          <pc:sldMk cId="1176534883" sldId="275"/>
        </pc:sldMkLst>
        <pc:spChg chg="del">
          <ac:chgData name="Shahid, Nadeem U. (Accounting Academic)" userId="69c39287-17af-4606-ae44-d0017503c0fc" providerId="ADAL" clId="{9D42F46F-1748-40F2-A80C-85CDBFD8CAA0}" dt="2022-10-28T14:49:04.725" v="401" actId="478"/>
          <ac:spMkLst>
            <pc:docMk/>
            <pc:sldMk cId="1176534883" sldId="275"/>
            <ac:spMk id="2" creationId="{89ECE972-7F83-8BEC-A6A3-F4A0844FE88F}"/>
          </ac:spMkLst>
        </pc:spChg>
        <pc:spChg chg="del">
          <ac:chgData name="Shahid, Nadeem U. (Accounting Academic)" userId="69c39287-17af-4606-ae44-d0017503c0fc" providerId="ADAL" clId="{9D42F46F-1748-40F2-A80C-85CDBFD8CAA0}" dt="2022-10-28T14:49:04.725" v="401" actId="478"/>
          <ac:spMkLst>
            <pc:docMk/>
            <pc:sldMk cId="1176534883" sldId="275"/>
            <ac:spMk id="3" creationId="{EB26E3F4-108F-D6CE-B4BD-C4B489779ECF}"/>
          </ac:spMkLst>
        </pc:spChg>
        <pc:picChg chg="add">
          <ac:chgData name="Shahid, Nadeem U. (Accounting Academic)" userId="69c39287-17af-4606-ae44-d0017503c0fc" providerId="ADAL" clId="{9D42F46F-1748-40F2-A80C-85CDBFD8CAA0}" dt="2022-10-28T14:49:05.988" v="402" actId="22"/>
          <ac:picMkLst>
            <pc:docMk/>
            <pc:sldMk cId="1176534883" sldId="275"/>
            <ac:picMk id="5" creationId="{5418BB8B-0845-79AB-C2D0-E9DB4E58F178}"/>
          </ac:picMkLst>
        </pc:picChg>
      </pc:sldChg>
      <pc:sldChg chg="addSp delSp new mod">
        <pc:chgData name="Shahid, Nadeem U. (Accounting Academic)" userId="69c39287-17af-4606-ae44-d0017503c0fc" providerId="ADAL" clId="{9D42F46F-1748-40F2-A80C-85CDBFD8CAA0}" dt="2022-10-28T14:49:40.861" v="404" actId="22"/>
        <pc:sldMkLst>
          <pc:docMk/>
          <pc:sldMk cId="587851418" sldId="276"/>
        </pc:sldMkLst>
        <pc:spChg chg="del">
          <ac:chgData name="Shahid, Nadeem U. (Accounting Academic)" userId="69c39287-17af-4606-ae44-d0017503c0fc" providerId="ADAL" clId="{9D42F46F-1748-40F2-A80C-85CDBFD8CAA0}" dt="2022-10-28T14:49:12.603" v="403" actId="478"/>
          <ac:spMkLst>
            <pc:docMk/>
            <pc:sldMk cId="587851418" sldId="276"/>
            <ac:spMk id="2" creationId="{5D6E081F-A8A6-4522-8722-967FEF664B47}"/>
          </ac:spMkLst>
        </pc:spChg>
        <pc:spChg chg="del">
          <ac:chgData name="Shahid, Nadeem U. (Accounting Academic)" userId="69c39287-17af-4606-ae44-d0017503c0fc" providerId="ADAL" clId="{9D42F46F-1748-40F2-A80C-85CDBFD8CAA0}" dt="2022-10-28T14:49:12.603" v="403" actId="478"/>
          <ac:spMkLst>
            <pc:docMk/>
            <pc:sldMk cId="587851418" sldId="276"/>
            <ac:spMk id="3" creationId="{F8F633CB-B044-34EB-05A0-74E49811A059}"/>
          </ac:spMkLst>
        </pc:spChg>
        <pc:picChg chg="add">
          <ac:chgData name="Shahid, Nadeem U. (Accounting Academic)" userId="69c39287-17af-4606-ae44-d0017503c0fc" providerId="ADAL" clId="{9D42F46F-1748-40F2-A80C-85CDBFD8CAA0}" dt="2022-10-28T14:49:40.861" v="404" actId="22"/>
          <ac:picMkLst>
            <pc:docMk/>
            <pc:sldMk cId="587851418" sldId="276"/>
            <ac:picMk id="5" creationId="{0046A506-00BA-76A1-B206-28AE8A0BAB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7B0-62FD-B271-A4F4-984249397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F87A7-E184-EA9B-530C-9DEC61E43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293-F2F7-A496-9E4F-89208787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5EC72-D76E-FB23-C55B-C5E2337C5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E23C-0DC7-5681-8673-3ABAABAA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5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05F3-E35B-0949-19DA-C5D66A17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23E73-B7B6-C39A-91FA-0D3477D16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1280-C396-30C8-AAD2-03CD972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896C-EEA0-4AB8-267D-E7675A1B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4F30E-B505-3276-0721-D2F30CBA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7DB71-BC16-07B3-B37B-303966D92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E3835-7642-298D-6CEA-C0797BD59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CCAEF-2062-C25A-85B1-AD56F0FA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D4D18-D2E2-0224-D9BE-B2AEA054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B464C-984D-1685-345A-0BE0B3A6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077E-5CAD-734C-EC53-C81A663F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5D64A-5AB7-2608-2064-475401CC8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23707-A7EE-A01C-B1DF-272EA5FF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8081E-3D9C-5341-4276-D10E6C13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5C76-927C-0738-D598-63E63FDBD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5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48F1-2632-248F-6CB5-60A161AC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52E6-81F6-E258-AFD4-839069C0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BF456-3BEF-ABB4-40B0-57269D38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076FB-1CDE-AB4D-F792-DB2B0604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FB597-BB3E-C31A-0D1C-772EFD36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EA9F-7E5B-A315-E8D7-F5F4D3A6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D796-6C83-4770-B257-F45723101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A1B34-4FDE-3440-205D-D69A645BE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AB7B0-7801-210C-040C-7DD8AF7D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07051-0547-C69A-7462-3B13D360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CA021-EEF2-9D1F-0AA4-91F9932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BE39-19B3-D96A-3D29-9580DB3B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21F08-059D-D3A4-6245-76A94E362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C796D-1530-E4DE-6980-2F1F7486A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77F88-ED94-0CFB-FB41-280171EBD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2EC8A-47FE-1042-7C16-506B64408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6BACB-66FB-6B21-ECB6-8BA255DA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FEE68B-9E03-31D4-41B7-A16A47A2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951880-0D02-C73C-2E4F-3ABC3F21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7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22AF-7AA6-436F-0E4F-CF8B84D2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A3209-BBB6-5D4F-EA05-F827F9D0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89F39-C7EF-5564-BBEE-87EE18F8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9548A-4DE3-4088-08D9-5E31F1D7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6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BCA4E-08BC-9B6B-1AA4-F505F057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B90E3-1604-5133-510B-C674348A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2AAF-2EFF-9861-7F20-CD6F7D6B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3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7139-5524-B13C-26ED-5EF9FC1D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F7C84-CFEF-C5FB-9CDC-A542879A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63DF6-D987-C4DA-50F2-BFE915A3A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04401-8972-DD71-E718-C9103EC5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7C517-A192-AE38-E0A1-505003278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7F677-6103-B420-5375-860B9A8A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844E-4E29-C873-3A72-68E1E73F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25628-B014-D1BC-2A02-79C8CB4EE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63F87-C43B-8389-FD37-1D3EBF7A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B748C-40FA-5344-7365-42DF54EF2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8AEB9-4C42-7103-29D8-261359D0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08D55-7657-35A0-3255-2488C95F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DE864-D26C-1A7B-D082-58FF573A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5E3F-13BE-5C5B-251A-2D77210F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EA10-FC81-68AD-89A3-B57C493D2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5300C-1846-4B14-959E-93B1E7C814CE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20DFA-9B31-F362-1893-337759730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3A68-12D9-C999-E2A3-E53569495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24DE4-D84E-475F-98F2-0EC174772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81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hyperlink" Target="http://www.dat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hdatalytics.com/about-u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BF93D1-0808-9D07-C741-2A88D616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32718"/>
            <a:ext cx="11658600" cy="154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5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0902-BA5B-806C-A1A1-6159DEF9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089FC-F647-F8EE-D4BF-331F72BA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95" y="1375885"/>
            <a:ext cx="9660416" cy="54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3073-163B-C383-A7D1-E17BA453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9119E-76E5-F0E7-22F9-0E67FF6E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69" y="1218142"/>
            <a:ext cx="9737262" cy="55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0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4A48-DEF4-6DB2-8764-08EDC20D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33495-C045-5E73-758B-361F6BF5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96" y="1293777"/>
            <a:ext cx="9782638" cy="53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2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EF88-BC27-EC01-F0EF-4802AFDD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BBF5E-6F02-A125-605C-F9EF3D75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34" y="1258244"/>
            <a:ext cx="9580825" cy="54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2A7F-407F-9687-0038-D5BBB5E5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5D25-6C84-3C5E-6BF5-A067F57FE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84" y="1341828"/>
            <a:ext cx="9670915" cy="54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8C21-6CA5-7503-721C-EDE8555B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EBA3C-2EBA-F897-02BD-2A47BF58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7" y="1356107"/>
            <a:ext cx="9523379" cy="53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3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5ED3-9781-8257-0DAE-3F3EDD2B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C6FC-3436-67DD-BC5B-9B0581C9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42" y="1429967"/>
            <a:ext cx="9544958" cy="53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9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1BA3-B43E-84FE-DB15-D5CE31EA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3A85B-7DE6-7FA0-058C-3FEAD4B50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6" y="1410510"/>
            <a:ext cx="9546341" cy="53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E930-9545-79D0-2F63-986A7502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EFA3-942F-3F4B-0472-361AC928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67" y="1429965"/>
            <a:ext cx="9349448" cy="5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2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5796-8A3E-BDCA-62A9-590AF551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F3942-4EA1-6470-79C6-13AE2845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04" y="1381328"/>
            <a:ext cx="9476954" cy="53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3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A6EF-ADC2-142A-36A7-83EFED699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Barchart.com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A065-C64C-6608-DB2D-7914A182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Barchart.com</a:t>
            </a:r>
          </a:p>
          <a:p>
            <a:pPr lvl="1"/>
            <a:r>
              <a:rPr lang="en-US" dirty="0"/>
              <a:t>To download the financial data</a:t>
            </a:r>
          </a:p>
        </p:txBody>
      </p:sp>
    </p:spTree>
    <p:extLst>
      <p:ext uri="{BB962C8B-B14F-4D97-AF65-F5344CB8AC3E}">
        <p14:creationId xmlns:p14="http://schemas.microsoft.com/office/powerpoint/2010/main" val="3792788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8BB8B-0845-79AB-C2D0-E9DB4E58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" y="0"/>
            <a:ext cx="12092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3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6A506-00BA-76A1-B206-28AE8A0B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18"/>
            <a:ext cx="12192000" cy="67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5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E84A-6D19-B78F-234A-BA4AC26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Performance </a:t>
            </a:r>
            <a:r>
              <a:rPr lang="en-US" sz="3600" dirty="0"/>
              <a:t>(for your HW)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213B3-3CED-15AD-FEA8-46E693CD1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484" y="1825625"/>
            <a:ext cx="6703031" cy="4351338"/>
          </a:xfrm>
        </p:spPr>
      </p:pic>
    </p:spTree>
    <p:extLst>
      <p:ext uri="{BB962C8B-B14F-4D97-AF65-F5344CB8AC3E}">
        <p14:creationId xmlns:p14="http://schemas.microsoft.com/office/powerpoint/2010/main" val="16132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7813-7632-FAA6-F46B-6700519D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 Overview </a:t>
            </a:r>
            <a:r>
              <a:rPr lang="en-US" sz="3600" dirty="0"/>
              <a:t>(for your HW)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5A4F4-9A0B-5EC5-A787-A5223494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636" y="1825625"/>
            <a:ext cx="7682728" cy="4351338"/>
          </a:xfrm>
        </p:spPr>
      </p:pic>
    </p:spTree>
    <p:extLst>
      <p:ext uri="{BB962C8B-B14F-4D97-AF65-F5344CB8AC3E}">
        <p14:creationId xmlns:p14="http://schemas.microsoft.com/office/powerpoint/2010/main" val="362315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8DD7C-EA25-B05B-6A64-D1106D39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Picks </a:t>
            </a:r>
            <a:r>
              <a:rPr lang="en-US" sz="3600" dirty="0"/>
              <a:t>(for your HW)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932CD-D934-2830-855C-145B5074A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630" y="1825625"/>
            <a:ext cx="7634740" cy="4351338"/>
          </a:xfrm>
        </p:spPr>
      </p:pic>
    </p:spTree>
    <p:extLst>
      <p:ext uri="{BB962C8B-B14F-4D97-AF65-F5344CB8AC3E}">
        <p14:creationId xmlns:p14="http://schemas.microsoft.com/office/powerpoint/2010/main" val="101733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37E8-8AC9-DB70-CA05-AD67269C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B26F-5893-D021-C5DC-43DF562FC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www.Data.gov</a:t>
            </a:r>
            <a:endParaRPr lang="en-US" dirty="0"/>
          </a:p>
          <a:p>
            <a:r>
              <a:rPr lang="en-US" dirty="0">
                <a:hlinkClick r:id="rId3"/>
              </a:rPr>
              <a:t>www.Kaggle.com</a:t>
            </a:r>
            <a:endParaRPr lang="en-US" dirty="0"/>
          </a:p>
          <a:p>
            <a:r>
              <a:rPr lang="en-US" dirty="0">
                <a:hlinkClick r:id="rId4"/>
              </a:rPr>
              <a:t>https://www.ahdatalytics.com/about-us/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FED2-FDCA-E9F0-535E-ED3543B2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1B08B-A225-229B-840B-D9251432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83" y="1382630"/>
            <a:ext cx="9454551" cy="5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5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E13B-B00E-902A-8F42-5CB7F787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11DFB-1B6E-729B-63EE-F5383CFE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90" y="1325563"/>
            <a:ext cx="916412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97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367E-609B-EF12-14CE-33CDF3EE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643F2-B903-F572-4746-1C07286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87" y="1304176"/>
            <a:ext cx="9546211" cy="542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69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78</Words>
  <Application>Microsoft Office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Barchart.com</vt:lpstr>
      <vt:lpstr>Relative Performance (for your HW)</vt:lpstr>
      <vt:lpstr>Sector Overview (for your HW)</vt:lpstr>
      <vt:lpstr>Top 3 Picks (for your HW)</vt:lpstr>
      <vt:lpstr>Data Sets …</vt:lpstr>
      <vt:lpstr>Ideas</vt:lpstr>
      <vt:lpstr>Dashboards …</vt:lpstr>
      <vt:lpstr>Dashboards …</vt:lpstr>
      <vt:lpstr>Dashboards …</vt:lpstr>
      <vt:lpstr>Dashboard …</vt:lpstr>
      <vt:lpstr>Dashboards …</vt:lpstr>
      <vt:lpstr>Dashboard …</vt:lpstr>
      <vt:lpstr>Dashboard … </vt:lpstr>
      <vt:lpstr>Dashboard</vt:lpstr>
      <vt:lpstr>Dashboard</vt:lpstr>
      <vt:lpstr>Dashboard</vt:lpstr>
      <vt:lpstr>HR Dashboard</vt:lpstr>
      <vt:lpstr>HR Dashboard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Shahid, Nadeem U. (Accounting Academic)</dc:creator>
  <cp:lastModifiedBy>Shahid, Nadeem U. (Accounting Academic)</cp:lastModifiedBy>
  <cp:revision>1</cp:revision>
  <dcterms:created xsi:type="dcterms:W3CDTF">2022-10-26T15:28:34Z</dcterms:created>
  <dcterms:modified xsi:type="dcterms:W3CDTF">2022-10-28T14:49:43Z</dcterms:modified>
</cp:coreProperties>
</file>